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04" r:id="rId5"/>
    <p:sldId id="294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756" userDrawn="1">
          <p15:clr>
            <a:srgbClr val="A4A3A4"/>
          </p15:clr>
        </p15:guide>
        <p15:guide id="3" pos="1436" userDrawn="1">
          <p15:clr>
            <a:srgbClr val="A4A3A4"/>
          </p15:clr>
        </p15:guide>
        <p15:guide id="4" orient="horz" pos="1003" userDrawn="1">
          <p15:clr>
            <a:srgbClr val="A4A3A4"/>
          </p15:clr>
        </p15:guide>
        <p15:guide id="5" pos="189" userDrawn="1">
          <p15:clr>
            <a:srgbClr val="A4A3A4"/>
          </p15:clr>
        </p15:guide>
        <p15:guide id="6" orient="horz" pos="2251" userDrawn="1">
          <p15:clr>
            <a:srgbClr val="A4A3A4"/>
          </p15:clr>
        </p15:guide>
        <p15:guide id="7" orient="horz" pos="1638" userDrawn="1">
          <p15:clr>
            <a:srgbClr val="A4A3A4"/>
          </p15:clr>
        </p15:guide>
        <p15:guide id="8" orient="horz" pos="2296" userDrawn="1">
          <p15:clr>
            <a:srgbClr val="A4A3A4"/>
          </p15:clr>
        </p15:guide>
        <p15:guide id="9" pos="1527" userDrawn="1">
          <p15:clr>
            <a:srgbClr val="A4A3A4"/>
          </p15:clr>
        </p15:guide>
        <p15:guide id="10" pos="846" userDrawn="1">
          <p15:clr>
            <a:srgbClr val="A4A3A4"/>
          </p15:clr>
        </p15:guide>
        <p15:guide id="11" orient="horz" pos="2886" userDrawn="1">
          <p15:clr>
            <a:srgbClr val="A4A3A4"/>
          </p15:clr>
        </p15:guide>
        <p15:guide id="12" orient="horz" pos="2931" userDrawn="1">
          <p15:clr>
            <a:srgbClr val="A4A3A4"/>
          </p15:clr>
        </p15:guide>
        <p15:guide id="13" orient="horz" pos="4247" userDrawn="1">
          <p15:clr>
            <a:srgbClr val="A4A3A4"/>
          </p15:clr>
        </p15:guide>
        <p15:guide id="14" orient="horz" pos="4201" userDrawn="1">
          <p15:clr>
            <a:srgbClr val="A4A3A4"/>
          </p15:clr>
        </p15:guide>
        <p15:guide id="15" orient="horz" pos="3589" userDrawn="1">
          <p15:clr>
            <a:srgbClr val="A4A3A4"/>
          </p15:clr>
        </p15:guide>
        <p15:guide id="16" orient="horz" pos="35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F9F"/>
    <a:srgbClr val="000000"/>
    <a:srgbClr val="CC0000"/>
    <a:srgbClr val="9999FF"/>
    <a:srgbClr val="9966FF"/>
    <a:srgbClr val="FFFFFF"/>
    <a:srgbClr val="CC9900"/>
    <a:srgbClr val="080808"/>
    <a:srgbClr val="0066CC"/>
    <a:srgbClr val="64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74" autoAdjust="0"/>
  </p:normalViewPr>
  <p:slideViewPr>
    <p:cSldViewPr snapToGrid="0">
      <p:cViewPr varScale="1">
        <p:scale>
          <a:sx n="120" d="100"/>
          <a:sy n="120" d="100"/>
        </p:scale>
        <p:origin x="108" y="222"/>
      </p:cViewPr>
      <p:guideLst>
        <p:guide orient="horz" pos="1593"/>
        <p:guide pos="756"/>
        <p:guide pos="1436"/>
        <p:guide orient="horz" pos="1003"/>
        <p:guide pos="189"/>
        <p:guide orient="horz" pos="2251"/>
        <p:guide orient="horz" pos="1638"/>
        <p:guide orient="horz" pos="2296"/>
        <p:guide pos="1527"/>
        <p:guide pos="846"/>
        <p:guide orient="horz" pos="2886"/>
        <p:guide orient="horz" pos="2931"/>
        <p:guide orient="horz" pos="4247"/>
        <p:guide orient="horz" pos="4201"/>
        <p:guide orient="horz" pos="3589"/>
        <p:guide orient="horz" pos="35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78000" cy="378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A28FD-067F-42D8-9F58-79E23461AB6B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6249F-37E3-4BE7-8FA5-6574C1D71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71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6249F-37E3-4BE7-8FA5-6574C1D71D8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312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8229E-A5D3-DE47-928C-2ED6A4F8D30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77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65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990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60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55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802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47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522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416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96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792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253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95C74-8DAE-4F58-BC87-C88F2453D6B2}" type="datetimeFigureOut">
              <a:rPr lang="nb-NO" smtClean="0"/>
              <a:t>09.09.2019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C44E-E3F1-47C8-AD1C-A15418066A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42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135180" y="723575"/>
            <a:ext cx="12327181" cy="1451083"/>
          </a:xfrm>
          <a:prstGeom prst="rect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24" y="172311"/>
            <a:ext cx="3454790" cy="19301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99901" y="4074666"/>
            <a:ext cx="5041511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DF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</a:t>
            </a:r>
            <a:r>
              <a:rPr lang="en-GB" sz="2400" dirty="0" smtClean="0">
                <a:solidFill>
                  <a:srgbClr val="FFDF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y </a:t>
            </a:r>
            <a:r>
              <a:rPr lang="en-GB" sz="2400" dirty="0">
                <a:solidFill>
                  <a:srgbClr val="FFDF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Michel </a:t>
            </a:r>
            <a:r>
              <a:rPr lang="en-GB" sz="2400" dirty="0" smtClean="0">
                <a:solidFill>
                  <a:srgbClr val="FFDF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DABAS</a:t>
            </a:r>
            <a:endParaRPr lang="en-GB" sz="2400" dirty="0">
              <a:solidFill>
                <a:srgbClr val="FFDF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9901" y="2339832"/>
            <a:ext cx="85120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SOIL-ARCHAEOLOGY-INSTRUMENTATION: A DEEP INTERRELATIONSHIP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135180" y="723575"/>
            <a:ext cx="12327181" cy="1451083"/>
          </a:xfrm>
          <a:prstGeom prst="rect">
            <a:avLst/>
          </a:prstGeom>
          <a:solidFill>
            <a:schemeClr val="bg1">
              <a:lumMod val="95000"/>
              <a:alpha val="72157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24" y="172311"/>
            <a:ext cx="3454790" cy="1930159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637957" y="1708889"/>
            <a:ext cx="4444778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Century Gothic" panose="020B0502020202020204" pitchFamily="34" charset="0"/>
              </a:rPr>
              <a:t>(Prague, 30/Sep - 01/Oct </a:t>
            </a:r>
            <a:r>
              <a:rPr lang="en-GB" sz="1400" dirty="0" smtClean="0">
                <a:latin typeface="Century Gothic" panose="020B0502020202020204" pitchFamily="34" charset="0"/>
              </a:rPr>
              <a:t>2019)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99901" y="5805171"/>
            <a:ext cx="6222690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Topic 1 (Developing a common </a:t>
            </a:r>
            <a:r>
              <a:rPr lang="en-GB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ground)</a:t>
            </a:r>
            <a:endParaRPr lang="en-GB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60803" y="763531"/>
            <a:ext cx="5504953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Workshop 1</a:t>
            </a:r>
            <a:endParaRPr lang="en-GB" sz="60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224793" y="506223"/>
            <a:ext cx="9748007" cy="981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700" b="0" i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nb-NO" sz="2800" b="0" i="0" u="none" strike="noStrike" kern="1200" cap="all" spc="0" normalizeH="0" baseline="0" noProof="0" dirty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orbel" panose="020B0503020204020204" pitchFamily="34" charset="0"/>
              <a:ea typeface="Open Sans" panose="020B060603050402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11254"/>
            <a:ext cx="12192000" cy="68617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088914" y="311255"/>
            <a:ext cx="11103085" cy="102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75" indent="217488"/>
            <a:r>
              <a:rPr lang="en-GB" sz="3600" i="0" dirty="0" smtClean="0">
                <a:solidFill>
                  <a:srgbClr val="6633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Aim &amp; Objectives</a:t>
            </a:r>
            <a:endParaRPr lang="nb-NO" sz="3600" dirty="0">
              <a:solidFill>
                <a:srgbClr val="66330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811453" y="1531561"/>
            <a:ext cx="10491285" cy="4661424"/>
          </a:xfrm>
          <a:prstGeom prst="rect">
            <a:avLst/>
          </a:prstGeom>
        </p:spPr>
        <p:txBody>
          <a:bodyPr vert="horz" lIns="432000" tIns="45720" rIns="91440" bIns="45720" rtlCol="0" anchor="t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200" b="0" i="1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incididunt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400" i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GB" sz="2400" i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minim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exercitation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laboris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nisi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400" i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GB" sz="2400" i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GB" sz="24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irure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reprehenderit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cillum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fugiat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pariatur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400" i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GB" sz="2400" i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Excepteur</a:t>
            </a:r>
            <a:r>
              <a:rPr lang="en-GB" sz="24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occaecat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cupidatat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proident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culpa qui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deserunt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GB" sz="2400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sz="2400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laborum</a:t>
            </a:r>
            <a:r>
              <a:rPr lang="en-GB" sz="2400" i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792" y="149232"/>
            <a:ext cx="726674" cy="70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02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659A21FAE9C4793978530E11BCB09" ma:contentTypeVersion="8" ma:contentTypeDescription="Create a new document." ma:contentTypeScope="" ma:versionID="a1b1697f1145bdf3a39de0578a603d1c">
  <xsd:schema xmlns:xsd="http://www.w3.org/2001/XMLSchema" xmlns:xs="http://www.w3.org/2001/XMLSchema" xmlns:p="http://schemas.microsoft.com/office/2006/metadata/properties" xmlns:ns3="e5cfc0e6-8323-4fe8-bd59-658192b9ba75" targetNamespace="http://schemas.microsoft.com/office/2006/metadata/properties" ma:root="true" ma:fieldsID="eeaa332bb1b97087093819dec1ae599d" ns3:_="">
    <xsd:import namespace="e5cfc0e6-8323-4fe8-bd59-658192b9ba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cfc0e6-8323-4fe8-bd59-658192b9b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30DAB-E661-46FF-B0F1-CA04B522596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5cfc0e6-8323-4fe8-bd59-658192b9ba75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CE9215-910E-42A4-9F11-E2BFE4FE59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cfc0e6-8323-4fe8-bd59-658192b9ba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A9C604-F09D-4390-932F-1CB3B4FA58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Corbel</vt:lpstr>
      <vt:lpstr>Open Sans</vt:lpstr>
      <vt:lpstr>Office Theme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Cuenca-Garcia</dc:creator>
  <cp:lastModifiedBy>Carmen Cuenca-Garcia</cp:lastModifiedBy>
  <cp:revision>147</cp:revision>
  <dcterms:created xsi:type="dcterms:W3CDTF">2019-02-23T11:14:39Z</dcterms:created>
  <dcterms:modified xsi:type="dcterms:W3CDTF">2019-09-09T17:17:53Z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0x010100B3B659A21FAE9C4793978530E11BCB09</vt:lpwstr>
  </property>
</Properties>
</file>